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6B2C8-29DC-4AE3-9081-D0FB38FDBE3A}" v="4" dt="2021-03-10T02:28:16.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26"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Ashwin" userId="cb28f476-c78c-4b39-acbb-6dcc606abec8" providerId="ADAL" clId="{E936B2C8-29DC-4AE3-9081-D0FB38FDBE3A}"/>
    <pc:docChg chg="undo custSel addSld modSld sldOrd">
      <pc:chgData name="Peter Ashwin" userId="cb28f476-c78c-4b39-acbb-6dcc606abec8" providerId="ADAL" clId="{E936B2C8-29DC-4AE3-9081-D0FB38FDBE3A}" dt="2021-03-10T02:47:58.114" v="861" actId="20577"/>
      <pc:docMkLst>
        <pc:docMk/>
      </pc:docMkLst>
      <pc:sldChg chg="modSp mod">
        <pc:chgData name="Peter Ashwin" userId="cb28f476-c78c-4b39-acbb-6dcc606abec8" providerId="ADAL" clId="{E936B2C8-29DC-4AE3-9081-D0FB38FDBE3A}" dt="2021-03-10T02:38:21.962" v="408" actId="20577"/>
        <pc:sldMkLst>
          <pc:docMk/>
          <pc:sldMk cId="2939127410" sldId="257"/>
        </pc:sldMkLst>
        <pc:spChg chg="mod">
          <ac:chgData name="Peter Ashwin" userId="cb28f476-c78c-4b39-acbb-6dcc606abec8" providerId="ADAL" clId="{E936B2C8-29DC-4AE3-9081-D0FB38FDBE3A}" dt="2021-03-10T02:38:21.962" v="408" actId="20577"/>
          <ac:spMkLst>
            <pc:docMk/>
            <pc:sldMk cId="2939127410" sldId="257"/>
            <ac:spMk id="2" creationId="{87323E89-8F34-4C5E-97E2-0D7C1506E0F3}"/>
          </ac:spMkLst>
        </pc:spChg>
      </pc:sldChg>
      <pc:sldChg chg="delSp modSp mod">
        <pc:chgData name="Peter Ashwin" userId="cb28f476-c78c-4b39-acbb-6dcc606abec8" providerId="ADAL" clId="{E936B2C8-29DC-4AE3-9081-D0FB38FDBE3A}" dt="2021-03-10T02:34:12.921" v="245" actId="1076"/>
        <pc:sldMkLst>
          <pc:docMk/>
          <pc:sldMk cId="1322584104" sldId="258"/>
        </pc:sldMkLst>
        <pc:spChg chg="mod">
          <ac:chgData name="Peter Ashwin" userId="cb28f476-c78c-4b39-acbb-6dcc606abec8" providerId="ADAL" clId="{E936B2C8-29DC-4AE3-9081-D0FB38FDBE3A}" dt="2021-03-10T02:34:12.921" v="245" actId="1076"/>
          <ac:spMkLst>
            <pc:docMk/>
            <pc:sldMk cId="1322584104" sldId="258"/>
            <ac:spMk id="3" creationId="{1A3EF43C-350B-4D62-9C65-15C0640E3288}"/>
          </ac:spMkLst>
        </pc:spChg>
        <pc:spChg chg="del">
          <ac:chgData name="Peter Ashwin" userId="cb28f476-c78c-4b39-acbb-6dcc606abec8" providerId="ADAL" clId="{E936B2C8-29DC-4AE3-9081-D0FB38FDBE3A}" dt="2021-03-10T02:33:48.338" v="231" actId="478"/>
          <ac:spMkLst>
            <pc:docMk/>
            <pc:sldMk cId="1322584104" sldId="258"/>
            <ac:spMk id="4" creationId="{248B5087-A56C-4500-A18F-78334DAA5303}"/>
          </ac:spMkLst>
        </pc:spChg>
      </pc:sldChg>
      <pc:sldChg chg="addSp delSp modSp mod">
        <pc:chgData name="Peter Ashwin" userId="cb28f476-c78c-4b39-acbb-6dcc606abec8" providerId="ADAL" clId="{E936B2C8-29DC-4AE3-9081-D0FB38FDBE3A}" dt="2021-03-10T02:26:27.657" v="111" actId="313"/>
        <pc:sldMkLst>
          <pc:docMk/>
          <pc:sldMk cId="1324545577" sldId="259"/>
        </pc:sldMkLst>
        <pc:spChg chg="mod">
          <ac:chgData name="Peter Ashwin" userId="cb28f476-c78c-4b39-acbb-6dcc606abec8" providerId="ADAL" clId="{E936B2C8-29DC-4AE3-9081-D0FB38FDBE3A}" dt="2021-03-10T02:25:39.225" v="23" actId="27636"/>
          <ac:spMkLst>
            <pc:docMk/>
            <pc:sldMk cId="1324545577" sldId="259"/>
            <ac:spMk id="2" creationId="{DD1918BA-6854-4118-A135-1E57660CAA14}"/>
          </ac:spMkLst>
        </pc:spChg>
        <pc:spChg chg="add mod">
          <ac:chgData name="Peter Ashwin" userId="cb28f476-c78c-4b39-acbb-6dcc606abec8" providerId="ADAL" clId="{E936B2C8-29DC-4AE3-9081-D0FB38FDBE3A}" dt="2021-03-10T02:26:27.657" v="111" actId="313"/>
          <ac:spMkLst>
            <pc:docMk/>
            <pc:sldMk cId="1324545577" sldId="259"/>
            <ac:spMk id="7" creationId="{54F90370-C14A-4C42-A7A9-B5027DD89F1E}"/>
          </ac:spMkLst>
        </pc:spChg>
        <pc:picChg chg="mod">
          <ac:chgData name="Peter Ashwin" userId="cb28f476-c78c-4b39-acbb-6dcc606abec8" providerId="ADAL" clId="{E936B2C8-29DC-4AE3-9081-D0FB38FDBE3A}" dt="2021-03-10T02:24:52.597" v="10" actId="1076"/>
          <ac:picMkLst>
            <pc:docMk/>
            <pc:sldMk cId="1324545577" sldId="259"/>
            <ac:picMk id="4" creationId="{7F3CB32D-D6D4-40C4-A8EE-E5374BF94CE5}"/>
          </ac:picMkLst>
        </pc:picChg>
        <pc:picChg chg="add del mod">
          <ac:chgData name="Peter Ashwin" userId="cb28f476-c78c-4b39-acbb-6dcc606abec8" providerId="ADAL" clId="{E936B2C8-29DC-4AE3-9081-D0FB38FDBE3A}" dt="2021-03-10T02:25:19.141" v="16" actId="478"/>
          <ac:picMkLst>
            <pc:docMk/>
            <pc:sldMk cId="1324545577" sldId="259"/>
            <ac:picMk id="5" creationId="{FE61C619-E7B7-4C9A-82F3-2A498FE00CE4}"/>
          </ac:picMkLst>
        </pc:picChg>
        <pc:picChg chg="add mod">
          <ac:chgData name="Peter Ashwin" userId="cb28f476-c78c-4b39-acbb-6dcc606abec8" providerId="ADAL" clId="{E936B2C8-29DC-4AE3-9081-D0FB38FDBE3A}" dt="2021-03-10T02:26:25.360" v="110" actId="14100"/>
          <ac:picMkLst>
            <pc:docMk/>
            <pc:sldMk cId="1324545577" sldId="259"/>
            <ac:picMk id="6" creationId="{C63146CA-348D-441A-97CC-7D91898004C6}"/>
          </ac:picMkLst>
        </pc:picChg>
      </pc:sldChg>
      <pc:sldChg chg="addSp delSp modSp mod ord">
        <pc:chgData name="Peter Ashwin" userId="cb28f476-c78c-4b39-acbb-6dcc606abec8" providerId="ADAL" clId="{E936B2C8-29DC-4AE3-9081-D0FB38FDBE3A}" dt="2021-03-10T02:38:10.588" v="400" actId="114"/>
        <pc:sldMkLst>
          <pc:docMk/>
          <pc:sldMk cId="3181460305" sldId="260"/>
        </pc:sldMkLst>
        <pc:spChg chg="mod">
          <ac:chgData name="Peter Ashwin" userId="cb28f476-c78c-4b39-acbb-6dcc606abec8" providerId="ADAL" clId="{E936B2C8-29DC-4AE3-9081-D0FB38FDBE3A}" dt="2021-03-10T02:38:10.588" v="400" actId="114"/>
          <ac:spMkLst>
            <pc:docMk/>
            <pc:sldMk cId="3181460305" sldId="260"/>
            <ac:spMk id="2" creationId="{06342E57-AF51-45CA-8454-33038B3817AF}"/>
          </ac:spMkLst>
        </pc:spChg>
        <pc:spChg chg="del">
          <ac:chgData name="Peter Ashwin" userId="cb28f476-c78c-4b39-acbb-6dcc606abec8" providerId="ADAL" clId="{E936B2C8-29DC-4AE3-9081-D0FB38FDBE3A}" dt="2021-03-10T02:28:16.154" v="114"/>
          <ac:spMkLst>
            <pc:docMk/>
            <pc:sldMk cId="3181460305" sldId="260"/>
            <ac:spMk id="3" creationId="{4BDDF1E4-4775-4D97-BAF3-476B7FF53349}"/>
          </ac:spMkLst>
        </pc:spChg>
        <pc:picChg chg="add mod">
          <ac:chgData name="Peter Ashwin" userId="cb28f476-c78c-4b39-acbb-6dcc606abec8" providerId="ADAL" clId="{E936B2C8-29DC-4AE3-9081-D0FB38FDBE3A}" dt="2021-03-10T02:28:16.154" v="114"/>
          <ac:picMkLst>
            <pc:docMk/>
            <pc:sldMk cId="3181460305" sldId="260"/>
            <ac:picMk id="4" creationId="{6B621D97-8B66-4844-9572-AE0E111A8E74}"/>
          </ac:picMkLst>
        </pc:picChg>
      </pc:sldChg>
      <pc:sldChg chg="addSp delSp modSp new mod modClrScheme chgLayout">
        <pc:chgData name="Peter Ashwin" userId="cb28f476-c78c-4b39-acbb-6dcc606abec8" providerId="ADAL" clId="{E936B2C8-29DC-4AE3-9081-D0FB38FDBE3A}" dt="2021-03-10T02:47:58.114" v="861" actId="20577"/>
        <pc:sldMkLst>
          <pc:docMk/>
          <pc:sldMk cId="3308943501" sldId="261"/>
        </pc:sldMkLst>
        <pc:spChg chg="mod ord">
          <ac:chgData name="Peter Ashwin" userId="cb28f476-c78c-4b39-acbb-6dcc606abec8" providerId="ADAL" clId="{E936B2C8-29DC-4AE3-9081-D0FB38FDBE3A}" dt="2021-03-10T02:47:02.141" v="751" actId="14100"/>
          <ac:spMkLst>
            <pc:docMk/>
            <pc:sldMk cId="3308943501" sldId="261"/>
            <ac:spMk id="2" creationId="{69A97D2F-9FE9-452A-B969-2CE3D84069C4}"/>
          </ac:spMkLst>
        </pc:spChg>
        <pc:spChg chg="del mod ord">
          <ac:chgData name="Peter Ashwin" userId="cb28f476-c78c-4b39-acbb-6dcc606abec8" providerId="ADAL" clId="{E936B2C8-29DC-4AE3-9081-D0FB38FDBE3A}" dt="2021-03-10T02:37:44.048" v="395" actId="700"/>
          <ac:spMkLst>
            <pc:docMk/>
            <pc:sldMk cId="3308943501" sldId="261"/>
            <ac:spMk id="3" creationId="{EB93328C-EBC9-45ED-A7DA-CF165EA9DD19}"/>
          </ac:spMkLst>
        </pc:spChg>
        <pc:spChg chg="add mod ord">
          <ac:chgData name="Peter Ashwin" userId="cb28f476-c78c-4b39-acbb-6dcc606abec8" providerId="ADAL" clId="{E936B2C8-29DC-4AE3-9081-D0FB38FDBE3A}" dt="2021-03-10T02:44:58.637" v="658" actId="20577"/>
          <ac:spMkLst>
            <pc:docMk/>
            <pc:sldMk cId="3308943501" sldId="261"/>
            <ac:spMk id="4" creationId="{33EC50CC-F23F-4E70-8042-3F53619F7B60}"/>
          </ac:spMkLst>
        </pc:spChg>
        <pc:spChg chg="add mod ord">
          <ac:chgData name="Peter Ashwin" userId="cb28f476-c78c-4b39-acbb-6dcc606abec8" providerId="ADAL" clId="{E936B2C8-29DC-4AE3-9081-D0FB38FDBE3A}" dt="2021-03-10T02:47:58.114" v="861" actId="20577"/>
          <ac:spMkLst>
            <pc:docMk/>
            <pc:sldMk cId="3308943501" sldId="261"/>
            <ac:spMk id="5" creationId="{24502AE9-A25F-4F83-B149-9FB42BC024EE}"/>
          </ac:spMkLst>
        </pc:spChg>
        <pc:spChg chg="add del mod ord">
          <ac:chgData name="Peter Ashwin" userId="cb28f476-c78c-4b39-acbb-6dcc606abec8" providerId="ADAL" clId="{E936B2C8-29DC-4AE3-9081-D0FB38FDBE3A}" dt="2021-03-10T02:44:54.066" v="655" actId="478"/>
          <ac:spMkLst>
            <pc:docMk/>
            <pc:sldMk cId="3308943501" sldId="261"/>
            <ac:spMk id="6" creationId="{C4821AED-7A2B-4364-9372-BA836000E275}"/>
          </ac:spMkLst>
        </pc:spChg>
        <pc:spChg chg="add del mod ord">
          <ac:chgData name="Peter Ashwin" userId="cb28f476-c78c-4b39-acbb-6dcc606abec8" providerId="ADAL" clId="{E936B2C8-29DC-4AE3-9081-D0FB38FDBE3A}" dt="2021-03-10T02:46:36.426" v="739" actId="478"/>
          <ac:spMkLst>
            <pc:docMk/>
            <pc:sldMk cId="3308943501" sldId="261"/>
            <ac:spMk id="7" creationId="{73AAD75E-D314-4ACA-B01A-AACA856E8F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01A54-4E42-4A18-8385-E3188BB8F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AFEB27D-589A-491B-8096-D88D860E9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05FA48E-A9BD-49E8-8B49-C3935FD3B03A}"/>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5" name="Footer Placeholder 4">
            <a:extLst>
              <a:ext uri="{FF2B5EF4-FFF2-40B4-BE49-F238E27FC236}">
                <a16:creationId xmlns:a16="http://schemas.microsoft.com/office/drawing/2014/main" xmlns="" id="{51550172-F7F9-4C53-A7EE-7808A757A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61BC76-BFA1-43F1-8A4F-3BD6C2A09C91}"/>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425823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F3FBD-7CCF-4AE2-B845-BE3592A1E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587AF99-2AD9-45E7-9311-F068B177AC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B18982-8082-461E-BABA-2726DA5F7DA7}"/>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5" name="Footer Placeholder 4">
            <a:extLst>
              <a:ext uri="{FF2B5EF4-FFF2-40B4-BE49-F238E27FC236}">
                <a16:creationId xmlns:a16="http://schemas.microsoft.com/office/drawing/2014/main" xmlns="" id="{61E1F743-5658-4ED9-91AB-29C54C000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13E936-873C-4426-8B7E-EFD6497681BE}"/>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231099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09FA0D1-773D-4C41-B7E4-9AE038B71E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DADEE98-3A87-4639-8E00-EE00551C1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85A4CE-E4B0-4705-9A2B-DF828AC788BD}"/>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5" name="Footer Placeholder 4">
            <a:extLst>
              <a:ext uri="{FF2B5EF4-FFF2-40B4-BE49-F238E27FC236}">
                <a16:creationId xmlns:a16="http://schemas.microsoft.com/office/drawing/2014/main" xmlns="" id="{820CE2B8-6514-42DD-8F4C-62270C41A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543350-BACB-4546-A00D-1863E70C7C27}"/>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185073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57251-977E-4A96-948D-19ACDB1963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43198B-A36E-4247-9660-9CD2F8436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E8F893-E494-4557-8708-5822D6BF4403}"/>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5" name="Footer Placeholder 4">
            <a:extLst>
              <a:ext uri="{FF2B5EF4-FFF2-40B4-BE49-F238E27FC236}">
                <a16:creationId xmlns:a16="http://schemas.microsoft.com/office/drawing/2014/main" xmlns="" id="{9C6FA3E6-0C36-4B1F-AA7C-A7AEDA980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A8E2A4-CAC6-44AB-8685-8A9E4902883E}"/>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158138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BA581-F380-4839-A2DC-2CA535D110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9CF1C2C-ED9E-497B-8163-DBD062267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4AAAE6-6AF3-4FF9-AEC9-F3E4BBFD0041}"/>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5" name="Footer Placeholder 4">
            <a:extLst>
              <a:ext uri="{FF2B5EF4-FFF2-40B4-BE49-F238E27FC236}">
                <a16:creationId xmlns:a16="http://schemas.microsoft.com/office/drawing/2014/main" xmlns="" id="{6BBA34ED-C3D3-425D-BA8F-F66D3A6BB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060671-8142-4C4B-BBC5-E3280C7477FD}"/>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313169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2C714-AF53-4FC0-9D5B-4F57F32C7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CAACF5-2F27-4A13-B680-73E0847ED6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0FD27A-307C-4F1B-9B54-4429A75B7D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1654A84-011A-4819-861F-4E98460DA89A}"/>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6" name="Footer Placeholder 5">
            <a:extLst>
              <a:ext uri="{FF2B5EF4-FFF2-40B4-BE49-F238E27FC236}">
                <a16:creationId xmlns:a16="http://schemas.microsoft.com/office/drawing/2014/main" xmlns="" id="{E1A0F149-5046-4C95-9C2D-B0936C889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3DD55A-4A97-477A-8690-7B947387A019}"/>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298534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097F8-CDED-4093-AC36-5A4151F5A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933714-0F4C-47A0-ABE1-03D722617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13840AE-C7FE-4918-B716-4D65DB566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AFFF490-9613-46C2-8FBE-AA41785BA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5E7339-9D79-4F26-A6A4-434A8D6BE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193138-EF10-4AEE-A747-9A06B9EA7572}"/>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8" name="Footer Placeholder 7">
            <a:extLst>
              <a:ext uri="{FF2B5EF4-FFF2-40B4-BE49-F238E27FC236}">
                <a16:creationId xmlns:a16="http://schemas.microsoft.com/office/drawing/2014/main" xmlns="" id="{E09665E4-42B0-47CA-8296-23E6C908CD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73918D2-390F-42C2-890D-C2182F340F99}"/>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230650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FBCE8-2DB4-4B66-815A-C70659BA9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65DCE64-C58E-4C61-A44B-54C348F56B04}"/>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4" name="Footer Placeholder 3">
            <a:extLst>
              <a:ext uri="{FF2B5EF4-FFF2-40B4-BE49-F238E27FC236}">
                <a16:creationId xmlns:a16="http://schemas.microsoft.com/office/drawing/2014/main" xmlns="" id="{0547EB7E-B661-43DA-8DC0-A139542289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C9158E9-7937-4A14-924F-F42F1CB96C87}"/>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336272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DDA9F9-0993-45AF-B834-C880FE7E120A}"/>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3" name="Footer Placeholder 2">
            <a:extLst>
              <a:ext uri="{FF2B5EF4-FFF2-40B4-BE49-F238E27FC236}">
                <a16:creationId xmlns:a16="http://schemas.microsoft.com/office/drawing/2014/main" xmlns="" id="{A526DBCB-62A8-4FD9-9389-2274126BE2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E2867B6-8644-44B3-A631-4397218A1A89}"/>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371963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39FE6-C78B-459D-BD10-35E57EE15E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52FE655-2C72-41DC-B416-1FEF5A6FF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21B95FE-93A8-4EB2-AB15-5F7487031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3BD039-7951-418B-8FC9-C6B3DC080622}"/>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6" name="Footer Placeholder 5">
            <a:extLst>
              <a:ext uri="{FF2B5EF4-FFF2-40B4-BE49-F238E27FC236}">
                <a16:creationId xmlns:a16="http://schemas.microsoft.com/office/drawing/2014/main" xmlns="" id="{F17C77A7-8E7B-469B-8175-FB99098AB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80D5FB-8A7D-46EA-95FC-6C03F6ABE6D6}"/>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184092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6D711-ED80-4AAF-8A2A-6EF746612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5DEB8E4-4DA7-427D-A0CD-570492C89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DDA9ABA-5C35-456E-96C0-97D22D0B7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7FEB0F-ED82-47B4-B0F7-3811E550DEDD}"/>
              </a:ext>
            </a:extLst>
          </p:cNvPr>
          <p:cNvSpPr>
            <a:spLocks noGrp="1"/>
          </p:cNvSpPr>
          <p:nvPr>
            <p:ph type="dt" sz="half" idx="10"/>
          </p:nvPr>
        </p:nvSpPr>
        <p:spPr/>
        <p:txBody>
          <a:bodyPr/>
          <a:lstStyle/>
          <a:p>
            <a:fld id="{FE9B0B1E-F6BD-4DAB-83C6-F0BDB2161510}" type="datetimeFigureOut">
              <a:rPr lang="en-US" smtClean="0"/>
              <a:t>3/10/2021</a:t>
            </a:fld>
            <a:endParaRPr lang="en-US"/>
          </a:p>
        </p:txBody>
      </p:sp>
      <p:sp>
        <p:nvSpPr>
          <p:cNvPr id="6" name="Footer Placeholder 5">
            <a:extLst>
              <a:ext uri="{FF2B5EF4-FFF2-40B4-BE49-F238E27FC236}">
                <a16:creationId xmlns:a16="http://schemas.microsoft.com/office/drawing/2014/main" xmlns="" id="{688C010F-3803-4F2A-B02C-39AE796F72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57C97E-BF25-4154-BE97-BC2033BE8EB0}"/>
              </a:ext>
            </a:extLst>
          </p:cNvPr>
          <p:cNvSpPr>
            <a:spLocks noGrp="1"/>
          </p:cNvSpPr>
          <p:nvPr>
            <p:ph type="sldNum" sz="quarter" idx="12"/>
          </p:nvPr>
        </p:nvSpPr>
        <p:spPr/>
        <p:txBody>
          <a:bodyPr/>
          <a:lstStyle/>
          <a:p>
            <a:fld id="{750C1647-A042-4421-8F46-2DD513B694CA}" type="slidenum">
              <a:rPr lang="en-US" smtClean="0"/>
              <a:t>‹#›</a:t>
            </a:fld>
            <a:endParaRPr lang="en-US"/>
          </a:p>
        </p:txBody>
      </p:sp>
    </p:spTree>
    <p:extLst>
      <p:ext uri="{BB962C8B-B14F-4D97-AF65-F5344CB8AC3E}">
        <p14:creationId xmlns:p14="http://schemas.microsoft.com/office/powerpoint/2010/main" val="107659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8C7425-89A3-479F-9590-AF75FF9D97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F902E8E-B287-41DF-B8BD-969B633EFF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7441C9-DB4B-4D58-AE97-8F58ECBC8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B0B1E-F6BD-4DAB-83C6-F0BDB2161510}" type="datetimeFigureOut">
              <a:rPr lang="en-US" smtClean="0"/>
              <a:t>3/10/2021</a:t>
            </a:fld>
            <a:endParaRPr lang="en-US"/>
          </a:p>
        </p:txBody>
      </p:sp>
      <p:sp>
        <p:nvSpPr>
          <p:cNvPr id="5" name="Footer Placeholder 4">
            <a:extLst>
              <a:ext uri="{FF2B5EF4-FFF2-40B4-BE49-F238E27FC236}">
                <a16:creationId xmlns:a16="http://schemas.microsoft.com/office/drawing/2014/main" xmlns="" id="{9719617E-E5AB-4B96-A6D3-C3918AA8E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266EEF5-A7C9-49EE-937A-D2E86540C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C1647-A042-4421-8F46-2DD513B694CA}" type="slidenum">
              <a:rPr lang="en-US" smtClean="0"/>
              <a:t>‹#›</a:t>
            </a:fld>
            <a:endParaRPr lang="en-US"/>
          </a:p>
        </p:txBody>
      </p:sp>
    </p:spTree>
    <p:extLst>
      <p:ext uri="{BB962C8B-B14F-4D97-AF65-F5344CB8AC3E}">
        <p14:creationId xmlns:p14="http://schemas.microsoft.com/office/powerpoint/2010/main" val="1005147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70FFAF7-A6CE-4114-A918-4B95D449D6C0}"/>
              </a:ext>
            </a:extLst>
          </p:cNvPr>
          <p:cNvSpPr>
            <a:spLocks noGrp="1"/>
          </p:cNvSpPr>
          <p:nvPr>
            <p:ph type="subTitle" idx="1"/>
          </p:nvPr>
        </p:nvSpPr>
        <p:spPr>
          <a:xfrm>
            <a:off x="1522837" y="1212115"/>
            <a:ext cx="9144000" cy="1531086"/>
          </a:xfrm>
        </p:spPr>
        <p:txBody>
          <a:bodyPr>
            <a:normAutofit/>
          </a:bodyPr>
          <a:lstStyle/>
          <a:p>
            <a:pPr>
              <a:lnSpc>
                <a:spcPct val="150000"/>
              </a:lnSpc>
              <a:spcBef>
                <a:spcPts val="0"/>
              </a:spcBef>
              <a:spcAft>
                <a:spcPts val="800"/>
              </a:spcAft>
            </a:pP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Crisis Management and Recovery for Events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ubtitle 2">
            <a:extLst>
              <a:ext uri="{FF2B5EF4-FFF2-40B4-BE49-F238E27FC236}">
                <a16:creationId xmlns:a16="http://schemas.microsoft.com/office/drawing/2014/main" xmlns="" id="{904E2CBC-4276-44F5-B4A2-9AAEA8B1E4F4}"/>
              </a:ext>
            </a:extLst>
          </p:cNvPr>
          <p:cNvSpPr txBox="1">
            <a:spLocks/>
          </p:cNvSpPr>
          <p:nvPr/>
        </p:nvSpPr>
        <p:spPr>
          <a:xfrm>
            <a:off x="1374588" y="3238470"/>
            <a:ext cx="9440499" cy="153108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spcAft>
                <a:spcPts val="800"/>
              </a:spcAft>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Chapter 3</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From Risk to Resilience: Contemporary Issues in Event Risk Management</a:t>
            </a:r>
          </a:p>
          <a:p>
            <a:pPr>
              <a:lnSpc>
                <a:spcPct val="150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 Ashwin  </a:t>
            </a:r>
          </a:p>
          <a:p>
            <a:endParaRPr lang="en-US" dirty="0"/>
          </a:p>
        </p:txBody>
      </p:sp>
    </p:spTree>
    <p:extLst>
      <p:ext uri="{BB962C8B-B14F-4D97-AF65-F5344CB8AC3E}">
        <p14:creationId xmlns:p14="http://schemas.microsoft.com/office/powerpoint/2010/main" val="8097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3EF43C-350B-4D62-9C65-15C0640E3288}"/>
              </a:ext>
            </a:extLst>
          </p:cNvPr>
          <p:cNvSpPr>
            <a:spLocks noGrp="1"/>
          </p:cNvSpPr>
          <p:nvPr>
            <p:ph idx="1"/>
          </p:nvPr>
        </p:nvSpPr>
        <p:spPr>
          <a:xfrm>
            <a:off x="725311" y="423333"/>
            <a:ext cx="10515600" cy="592666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Chapter Key Takeaways </a:t>
            </a:r>
          </a:p>
          <a:p>
            <a:pPr>
              <a:lnSpc>
                <a:spcPct val="110000"/>
              </a:lnSpc>
            </a:pPr>
            <a:r>
              <a:rPr lang="en-US" sz="1800" spc="-5" dirty="0">
                <a:latin typeface="Times New Roman" panose="02020603050405020304" pitchFamily="18" charset="0"/>
                <a:ea typeface="Calibri" panose="020F0502020204030204" pitchFamily="34" charset="0"/>
              </a:rPr>
              <a:t>R</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sk</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m</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g</a:t>
            </a:r>
            <a:r>
              <a:rPr lang="en-US" sz="1800" spc="-5" dirty="0">
                <a:effectLst/>
                <a:latin typeface="Times New Roman" panose="02020603050405020304" pitchFamily="18" charset="0"/>
                <a:ea typeface="Calibri" panose="020F0502020204030204" pitchFamily="34" charset="0"/>
              </a:rPr>
              <a:t>e</a:t>
            </a:r>
            <a:r>
              <a:rPr lang="en-US" sz="1800" spc="5" dirty="0">
                <a:effectLst/>
                <a:latin typeface="Times New Roman" panose="02020603050405020304" pitchFamily="18" charset="0"/>
                <a:ea typeface="Calibri" panose="020F0502020204030204" pitchFamily="34" charset="0"/>
              </a:rPr>
              <a:t>m</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nt </a:t>
            </a:r>
            <a:r>
              <a:rPr lang="en-US" sz="1800" dirty="0">
                <a:latin typeface="Times New Roman" panose="02020603050405020304" pitchFamily="18" charset="0"/>
                <a:ea typeface="Calibri" panose="020F0502020204030204" pitchFamily="34" charset="0"/>
              </a:rPr>
              <a:t>is </a:t>
            </a:r>
            <a:r>
              <a:rPr lang="en-US" sz="1800" spc="-5" dirty="0">
                <a:effectLst/>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un</a:t>
            </a:r>
            <a:r>
              <a:rPr lang="en-US" sz="1800" spc="15" dirty="0">
                <a:effectLst/>
                <a:latin typeface="Times New Roman" panose="02020603050405020304" pitchFamily="18" charset="0"/>
                <a:ea typeface="Calibri" panose="020F0502020204030204" pitchFamily="34" charset="0"/>
              </a:rPr>
              <a:t>d</a:t>
            </a:r>
            <a:r>
              <a:rPr lang="en-US" sz="1800" spc="10" dirty="0">
                <a:effectLst/>
                <a:latin typeface="Times New Roman" panose="02020603050405020304" pitchFamily="18" charset="0"/>
                <a:ea typeface="Calibri" panose="020F0502020204030204" pitchFamily="34" charset="0"/>
              </a:rPr>
              <a:t>a</a:t>
            </a:r>
            <a:r>
              <a:rPr lang="en-US" sz="1800" spc="5" dirty="0">
                <a:effectLst/>
                <a:latin typeface="Times New Roman" panose="02020603050405020304" pitchFamily="18" charset="0"/>
                <a:ea typeface="Calibri" panose="020F0502020204030204" pitchFamily="34" charset="0"/>
              </a:rPr>
              <a:t>m</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t</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l</a:t>
            </a:r>
            <a:r>
              <a:rPr lang="en-US" sz="1800" spc="-50" dirty="0">
                <a:effectLst/>
                <a:latin typeface="Times New Roman" panose="02020603050405020304" pitchFamily="18" charset="0"/>
                <a:ea typeface="Calibri" panose="020F0502020204030204" pitchFamily="34" charset="0"/>
              </a:rPr>
              <a:t> event organizers </a:t>
            </a:r>
            <a:r>
              <a:rPr lang="en-US" sz="1800" spc="-5" dirty="0">
                <a:effectLst/>
                <a:latin typeface="Times New Roman" panose="02020603050405020304" pitchFamily="18" charset="0"/>
                <a:ea typeface="Calibri" panose="020F0502020204030204" pitchFamily="34" charset="0"/>
              </a:rPr>
              <a:t>re</a:t>
            </a:r>
            <a:r>
              <a:rPr lang="en-US" sz="1800" dirty="0">
                <a:effectLst/>
                <a:latin typeface="Times New Roman" panose="02020603050405020304" pitchFamily="18" charset="0"/>
                <a:ea typeface="Calibri" panose="020F0502020204030204" pitchFamily="34" charset="0"/>
              </a:rPr>
              <a:t>spons</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b</a:t>
            </a:r>
            <a:r>
              <a:rPr lang="en-US" sz="1800" spc="5" dirty="0">
                <a:effectLst/>
                <a:latin typeface="Times New Roman" panose="02020603050405020304" pitchFamily="18" charset="0"/>
                <a:ea typeface="Calibri" panose="020F0502020204030204" pitchFamily="34" charset="0"/>
              </a:rPr>
              <a:t>ilit</a:t>
            </a:r>
            <a:r>
              <a:rPr lang="en-US" sz="1800" dirty="0">
                <a:effectLst/>
                <a:latin typeface="Times New Roman" panose="02020603050405020304" pitchFamily="18" charset="0"/>
                <a:ea typeface="Calibri" panose="020F0502020204030204" pitchFamily="34" charset="0"/>
              </a:rPr>
              <a:t>y</a:t>
            </a:r>
            <a:r>
              <a:rPr lang="en-US" sz="1800" spc="-50"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or</a:t>
            </a:r>
            <a:r>
              <a:rPr lang="en-US" sz="1800" spc="-20" dirty="0">
                <a:effectLst/>
                <a:latin typeface="Times New Roman" panose="02020603050405020304" pitchFamily="18" charset="0"/>
                <a:ea typeface="Calibri" panose="020F0502020204030204" pitchFamily="34" charset="0"/>
              </a:rPr>
              <a:t> planning and </a:t>
            </a:r>
            <a:r>
              <a:rPr lang="en-US" sz="1800" dirty="0">
                <a:effectLst/>
                <a:latin typeface="Times New Roman" panose="02020603050405020304" pitchFamily="18" charset="0"/>
                <a:ea typeface="Calibri" panose="020F0502020204030204" pitchFamily="34" charset="0"/>
              </a:rPr>
              <a:t>d</a:t>
            </a:r>
            <a:r>
              <a:rPr lang="en-US" sz="1800" spc="-5" dirty="0">
                <a:effectLst/>
                <a:latin typeface="Times New Roman" panose="02020603050405020304" pitchFamily="18" charset="0"/>
                <a:ea typeface="Calibri" panose="020F0502020204030204" pitchFamily="34" charset="0"/>
              </a:rPr>
              <a:t>e</a:t>
            </a:r>
            <a:r>
              <a:rPr lang="en-US" sz="1800" spc="5" dirty="0">
                <a:effectLst/>
                <a:latin typeface="Times New Roman" panose="02020603050405020304" pitchFamily="18" charset="0"/>
                <a:ea typeface="Calibri" panose="020F0502020204030204" pitchFamily="34" charset="0"/>
              </a:rPr>
              <a:t>li</a:t>
            </a:r>
            <a:r>
              <a:rPr lang="en-US" sz="1800" dirty="0">
                <a:effectLst/>
                <a:latin typeface="Times New Roman" panose="02020603050405020304" pitchFamily="18" charset="0"/>
                <a:ea typeface="Calibri" panose="020F0502020204030204" pitchFamily="34" charset="0"/>
              </a:rPr>
              <a:t>v</a:t>
            </a:r>
            <a:r>
              <a:rPr lang="en-US" sz="1800" spc="-5" dirty="0">
                <a:effectLst/>
                <a:latin typeface="Times New Roman" panose="02020603050405020304" pitchFamily="18" charset="0"/>
                <a:ea typeface="Calibri" panose="020F0502020204030204" pitchFamily="34" charset="0"/>
              </a:rPr>
              <a:t>er</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ng</a:t>
            </a:r>
            <a:r>
              <a:rPr lang="en-US" sz="1800" spc="-40" dirty="0">
                <a:effectLst/>
                <a:latin typeface="Times New Roman" panose="02020603050405020304" pitchFamily="18" charset="0"/>
                <a:ea typeface="Calibri" panose="020F0502020204030204" pitchFamily="34" charset="0"/>
              </a:rPr>
              <a:t> a world class guest experiences in a safe and secure environment </a:t>
            </a:r>
          </a:p>
          <a:p>
            <a:pPr>
              <a:lnSpc>
                <a:spcPct val="110000"/>
              </a:lnSpc>
            </a:pPr>
            <a:r>
              <a:rPr lang="en-US" sz="1800" dirty="0">
                <a:effectLst/>
                <a:latin typeface="Times New Roman" panose="02020603050405020304" pitchFamily="18" charset="0"/>
                <a:ea typeface="Calibri" panose="020F0502020204030204" pitchFamily="34" charset="0"/>
              </a:rPr>
              <a:t>E</a:t>
            </a:r>
            <a:r>
              <a:rPr lang="en-US" sz="1800" spc="-5" dirty="0">
                <a:effectLst/>
                <a:latin typeface="Times New Roman" panose="02020603050405020304" pitchFamily="18" charset="0"/>
                <a:ea typeface="Calibri" panose="020F0502020204030204" pitchFamily="34" charset="0"/>
              </a:rPr>
              <a:t>ffec</a:t>
            </a:r>
            <a:r>
              <a:rPr lang="en-US" sz="1800" spc="5" dirty="0">
                <a:effectLst/>
                <a:latin typeface="Times New Roman" panose="02020603050405020304" pitchFamily="18" charset="0"/>
                <a:ea typeface="Calibri" panose="020F0502020204030204" pitchFamily="34" charset="0"/>
              </a:rPr>
              <a:t>ti</a:t>
            </a:r>
            <a:r>
              <a:rPr lang="en-US" sz="1800" dirty="0">
                <a:effectLst/>
                <a:latin typeface="Times New Roman" panose="02020603050405020304" pitchFamily="18" charset="0"/>
                <a:ea typeface="Calibri" panose="020F0502020204030204" pitchFamily="34" charset="0"/>
              </a:rPr>
              <a:t>ve</a:t>
            </a:r>
            <a:r>
              <a:rPr lang="en-US" sz="1800" spc="-2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r</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sk</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m</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g</a:t>
            </a:r>
            <a:r>
              <a:rPr lang="en-US" sz="1800" spc="-5" dirty="0">
                <a:effectLst/>
                <a:latin typeface="Times New Roman" panose="02020603050405020304" pitchFamily="18" charset="0"/>
                <a:ea typeface="Calibri" panose="020F0502020204030204" pitchFamily="34" charset="0"/>
              </a:rPr>
              <a:t>e</a:t>
            </a:r>
            <a:r>
              <a:rPr lang="en-US" sz="1800" spc="15" dirty="0">
                <a:effectLst/>
                <a:latin typeface="Times New Roman" panose="02020603050405020304" pitchFamily="18" charset="0"/>
                <a:ea typeface="Calibri" panose="020F0502020204030204" pitchFamily="34" charset="0"/>
              </a:rPr>
              <a:t>m</a:t>
            </a:r>
            <a:r>
              <a:rPr lang="en-US" sz="1800" spc="10"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nt</a:t>
            </a:r>
            <a:r>
              <a:rPr lang="en-US" sz="1800" spc="-5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re</a:t>
            </a:r>
            <a:r>
              <a:rPr lang="en-US" sz="1800" dirty="0">
                <a:effectLst/>
                <a:latin typeface="Times New Roman" panose="02020603050405020304" pitchFamily="18" charset="0"/>
                <a:ea typeface="Calibri" panose="020F0502020204030204" pitchFamily="34" charset="0"/>
              </a:rPr>
              <a:t>qu</a:t>
            </a:r>
            <a:r>
              <a:rPr lang="en-US" sz="1800" spc="5" dirty="0">
                <a:effectLst/>
                <a:latin typeface="Times New Roman" panose="02020603050405020304" pitchFamily="18" charset="0"/>
                <a:ea typeface="Calibri" panose="020F0502020204030204" pitchFamily="34" charset="0"/>
              </a:rPr>
              <a:t>i</a:t>
            </a:r>
            <a:r>
              <a:rPr lang="en-US" sz="1800" spc="-5" dirty="0">
                <a:effectLst/>
                <a:latin typeface="Times New Roman" panose="02020603050405020304" pitchFamily="18" charset="0"/>
                <a:ea typeface="Calibri" panose="020F0502020204030204" pitchFamily="34" charset="0"/>
              </a:rPr>
              <a:t>re</a:t>
            </a:r>
            <a:r>
              <a:rPr lang="en-US" sz="1800" dirty="0">
                <a:effectLst/>
                <a:latin typeface="Times New Roman" panose="02020603050405020304" pitchFamily="18" charset="0"/>
                <a:ea typeface="Calibri" panose="020F0502020204030204" pitchFamily="34" charset="0"/>
              </a:rPr>
              <a:t>s</a:t>
            </a:r>
            <a:r>
              <a:rPr lang="en-US" sz="1800" spc="-3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s</a:t>
            </a:r>
            <a:r>
              <a:rPr lang="en-US" sz="1800" spc="15" dirty="0">
                <a:effectLst/>
                <a:latin typeface="Times New Roman" panose="02020603050405020304" pitchFamily="18" charset="0"/>
                <a:ea typeface="Calibri" panose="020F0502020204030204" pitchFamily="34" charset="0"/>
              </a:rPr>
              <a:t>s</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ss</a:t>
            </a:r>
            <a:r>
              <a:rPr lang="en-US" sz="1800" spc="5" dirty="0">
                <a:effectLst/>
                <a:latin typeface="Times New Roman" panose="02020603050405020304" pitchFamily="18" charset="0"/>
                <a:ea typeface="Calibri" panose="020F0502020204030204" pitchFamily="34" charset="0"/>
              </a:rPr>
              <a:t>m</a:t>
            </a:r>
            <a:r>
              <a:rPr lang="en-US" sz="1800" spc="-5" dirty="0">
                <a:effectLst/>
                <a:latin typeface="Times New Roman" panose="02020603050405020304" pitchFamily="18" charset="0"/>
                <a:ea typeface="Calibri" panose="020F0502020204030204" pitchFamily="34" charset="0"/>
              </a:rPr>
              <a:t>e</a:t>
            </a:r>
            <a:r>
              <a:rPr lang="en-US" sz="1800" spc="15" dirty="0">
                <a:effectLst/>
                <a:latin typeface="Times New Roman" panose="02020603050405020304" pitchFamily="18" charset="0"/>
                <a:ea typeface="Calibri" panose="020F0502020204030204" pitchFamily="34" charset="0"/>
              </a:rPr>
              <a:t>n</a:t>
            </a:r>
            <a:r>
              <a:rPr lang="en-US" sz="1800" dirty="0">
                <a:effectLst/>
                <a:latin typeface="Times New Roman" panose="02020603050405020304" pitchFamily="18" charset="0"/>
                <a:ea typeface="Calibri" panose="020F0502020204030204" pitchFamily="34" charset="0"/>
              </a:rPr>
              <a:t>t</a:t>
            </a:r>
            <a:r>
              <a:rPr lang="en-US" sz="1800" spc="-45"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of</a:t>
            </a:r>
            <a:r>
              <a:rPr lang="en-US" sz="1800" spc="-10"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nh</a:t>
            </a:r>
            <a:r>
              <a:rPr lang="en-US" sz="1800" spc="-5" dirty="0">
                <a:effectLst/>
                <a:latin typeface="Times New Roman" panose="02020603050405020304" pitchFamily="18" charset="0"/>
                <a:ea typeface="Calibri" panose="020F0502020204030204" pitchFamily="34" charset="0"/>
              </a:rPr>
              <a:t>ere</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tl</a:t>
            </a:r>
            <a:r>
              <a:rPr lang="en-US" sz="1800" dirty="0">
                <a:effectLst/>
                <a:latin typeface="Times New Roman" panose="02020603050405020304" pitchFamily="18" charset="0"/>
                <a:ea typeface="Calibri" panose="020F0502020204030204" pitchFamily="34" charset="0"/>
              </a:rPr>
              <a:t>y</a:t>
            </a:r>
            <a:r>
              <a:rPr lang="en-US" sz="1800" spc="-4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un</a:t>
            </a:r>
            <a:r>
              <a:rPr lang="en-US" sz="1800" spc="-5" dirty="0">
                <a:effectLst/>
                <a:latin typeface="Times New Roman" panose="02020603050405020304" pitchFamily="18" charset="0"/>
                <a:ea typeface="Calibri" panose="020F0502020204030204" pitchFamily="34" charset="0"/>
              </a:rPr>
              <a:t>c</a:t>
            </a:r>
            <a:r>
              <a:rPr lang="en-US" sz="1800" spc="10" dirty="0">
                <a:effectLst/>
                <a:latin typeface="Times New Roman" panose="02020603050405020304" pitchFamily="18" charset="0"/>
                <a:ea typeface="Calibri" panose="020F0502020204030204" pitchFamily="34" charset="0"/>
              </a:rPr>
              <a:t>e</a:t>
            </a:r>
            <a:r>
              <a:rPr lang="en-US" sz="1800" spc="-5" dirty="0">
                <a:effectLst/>
                <a:latin typeface="Times New Roman" panose="02020603050405020304" pitchFamily="18" charset="0"/>
                <a:ea typeface="Calibri" panose="020F0502020204030204" pitchFamily="34" charset="0"/>
              </a:rPr>
              <a:t>r</a:t>
            </a:r>
            <a:r>
              <a:rPr lang="en-US" sz="1800" spc="5" dirty="0">
                <a:effectLst/>
                <a:latin typeface="Times New Roman" panose="02020603050405020304" pitchFamily="18" charset="0"/>
                <a:ea typeface="Calibri" panose="020F0502020204030204" pitchFamily="34" charset="0"/>
              </a:rPr>
              <a:t>t</a:t>
            </a:r>
            <a:r>
              <a:rPr lang="en-US" sz="1800" spc="-5" dirty="0">
                <a:effectLst/>
                <a:latin typeface="Times New Roman" panose="02020603050405020304" pitchFamily="18" charset="0"/>
                <a:ea typeface="Calibri" panose="020F0502020204030204" pitchFamily="34" charset="0"/>
              </a:rPr>
              <a:t>a</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a:t>
            </a:r>
            <a:r>
              <a:rPr lang="en-US" sz="1800" spc="-2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v</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s</a:t>
            </a:r>
            <a:r>
              <a:rPr lang="en-US" sz="1800" spc="-2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a:t>
            </a:r>
            <a:r>
              <a:rPr lang="en-US" sz="1800" spc="-5" dirty="0">
                <a:effectLst/>
                <a:latin typeface="Times New Roman" panose="02020603050405020304" pitchFamily="18" charset="0"/>
                <a:ea typeface="Calibri" panose="020F0502020204030204" pitchFamily="34" charset="0"/>
              </a:rPr>
              <a:t>r</a:t>
            </a:r>
            <a:r>
              <a:rPr lang="en-US" sz="1800" dirty="0">
                <a:effectLst/>
                <a:latin typeface="Times New Roman" panose="02020603050405020304" pitchFamily="18" charset="0"/>
                <a:ea typeface="Calibri" panose="020F0502020204030204" pitchFamily="34" charset="0"/>
              </a:rPr>
              <a:t>ough</a:t>
            </a:r>
            <a:r>
              <a:rPr lang="en-US" sz="1800" spc="-3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wo d</a:t>
            </a:r>
            <a:r>
              <a:rPr lang="en-US" sz="1800" spc="5" dirty="0">
                <a:effectLst/>
                <a:latin typeface="Times New Roman" panose="02020603050405020304" pitchFamily="18" charset="0"/>
                <a:ea typeface="Calibri" panose="020F0502020204030204" pitchFamily="34" charset="0"/>
              </a:rPr>
              <a:t>im</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ns</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ons:</a:t>
            </a:r>
            <a:r>
              <a:rPr lang="en-US" sz="1800" spc="-4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1)</a:t>
            </a:r>
            <a:r>
              <a:rPr lang="en-US" sz="1800" spc="-15"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how</a:t>
            </a:r>
            <a:r>
              <a:rPr lang="en-US" sz="1800" spc="-20"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li</a:t>
            </a:r>
            <a:r>
              <a:rPr lang="en-US" sz="1800" dirty="0">
                <a:effectLst/>
                <a:latin typeface="Times New Roman" panose="02020603050405020304" pitchFamily="18" charset="0"/>
                <a:ea typeface="Calibri" panose="020F0502020204030204" pitchFamily="34" charset="0"/>
              </a:rPr>
              <a:t>k</a:t>
            </a:r>
            <a:r>
              <a:rPr lang="en-US" sz="1800" spc="-5" dirty="0">
                <a:effectLst/>
                <a:latin typeface="Times New Roman" panose="02020603050405020304" pitchFamily="18" charset="0"/>
                <a:ea typeface="Calibri" panose="020F0502020204030204" pitchFamily="34" charset="0"/>
              </a:rPr>
              <a:t>e</a:t>
            </a:r>
            <a:r>
              <a:rPr lang="en-US" sz="1800" spc="5" dirty="0">
                <a:effectLst/>
                <a:latin typeface="Times New Roman" panose="02020603050405020304" pitchFamily="18" charset="0"/>
                <a:ea typeface="Calibri" panose="020F0502020204030204" pitchFamily="34" charset="0"/>
              </a:rPr>
              <a:t>l</a:t>
            </a:r>
            <a:r>
              <a:rPr lang="en-US" sz="1800" dirty="0">
                <a:effectLst/>
                <a:latin typeface="Times New Roman" panose="02020603050405020304" pitchFamily="18" charset="0"/>
                <a:ea typeface="Calibri" panose="020F0502020204030204" pitchFamily="34" charset="0"/>
              </a:rPr>
              <a:t>y</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s</a:t>
            </a:r>
            <a:r>
              <a:rPr lang="en-US" sz="1800" spc="-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r</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sk</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v</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nt</a:t>
            </a:r>
            <a:r>
              <a:rPr lang="en-US" sz="1800" spc="-20"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nd</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a:t>
            </a:r>
            <a:r>
              <a:rPr lang="en-US" sz="1800" spc="15"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a:t>
            </a:r>
            <a:r>
              <a:rPr lang="en-US" sz="1800" spc="-15"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wh</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t</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are the potential consequences (impacts) t</a:t>
            </a:r>
            <a:r>
              <a:rPr lang="en-US" sz="1800" dirty="0">
                <a:effectLst/>
                <a:latin typeface="Times New Roman" panose="02020603050405020304" pitchFamily="18" charset="0"/>
                <a:ea typeface="Calibri" panose="020F0502020204030204" pitchFamily="34" charset="0"/>
              </a:rPr>
              <a:t>o</a:t>
            </a:r>
            <a:r>
              <a:rPr lang="en-US" sz="1800" spc="-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a:t>
            </a:r>
            <a:r>
              <a:rPr lang="en-US" sz="1800" spc="-15" dirty="0">
                <a:effectLst/>
                <a:latin typeface="Times New Roman" panose="02020603050405020304" pitchFamily="18" charset="0"/>
                <a:ea typeface="Calibri" panose="020F0502020204030204" pitchFamily="34" charset="0"/>
              </a:rPr>
              <a:t> successful achievement of the </a:t>
            </a:r>
            <a:r>
              <a:rPr lang="en-US" sz="1800" dirty="0">
                <a:effectLst/>
                <a:latin typeface="Times New Roman" panose="02020603050405020304" pitchFamily="18" charset="0"/>
                <a:ea typeface="Calibri" panose="020F0502020204030204" pitchFamily="34" charset="0"/>
              </a:rPr>
              <a:t>o</a:t>
            </a:r>
            <a:r>
              <a:rPr lang="en-US" sz="1800" spc="-5" dirty="0">
                <a:effectLst/>
                <a:latin typeface="Times New Roman" panose="02020603050405020304" pitchFamily="18" charset="0"/>
                <a:ea typeface="Calibri" panose="020F0502020204030204" pitchFamily="34" charset="0"/>
              </a:rPr>
              <a:t>r</a:t>
            </a:r>
            <a:r>
              <a:rPr lang="en-US" sz="1800" dirty="0">
                <a:effectLst/>
                <a:latin typeface="Times New Roman" panose="02020603050405020304" pitchFamily="18" charset="0"/>
                <a:ea typeface="Calibri" panose="020F0502020204030204" pitchFamily="34" charset="0"/>
              </a:rPr>
              <a:t>g</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i</a:t>
            </a:r>
            <a:r>
              <a:rPr lang="en-US" sz="1800" spc="10" dirty="0">
                <a:effectLst/>
                <a:latin typeface="Times New Roman" panose="02020603050405020304" pitchFamily="18" charset="0"/>
                <a:ea typeface="Calibri" panose="020F0502020204030204" pitchFamily="34" charset="0"/>
              </a:rPr>
              <a:t>z</a:t>
            </a:r>
            <a:r>
              <a:rPr lang="en-US" sz="1800" spc="-5" dirty="0">
                <a:effectLst/>
                <a:latin typeface="Times New Roman" panose="02020603050405020304" pitchFamily="18" charset="0"/>
                <a:ea typeface="Calibri" panose="020F0502020204030204" pitchFamily="34" charset="0"/>
              </a:rPr>
              <a:t>a</a:t>
            </a:r>
            <a:r>
              <a:rPr lang="en-US" sz="1800" spc="5" dirty="0">
                <a:effectLst/>
                <a:latin typeface="Times New Roman" panose="02020603050405020304" pitchFamily="18" charset="0"/>
                <a:ea typeface="Calibri" panose="020F0502020204030204" pitchFamily="34" charset="0"/>
              </a:rPr>
              <a:t>ti</a:t>
            </a:r>
            <a:r>
              <a:rPr lang="en-US" sz="1800" dirty="0">
                <a:effectLst/>
                <a:latin typeface="Times New Roman" panose="02020603050405020304" pitchFamily="18" charset="0"/>
                <a:ea typeface="Calibri" panose="020F0502020204030204" pitchFamily="34" charset="0"/>
              </a:rPr>
              <a:t>on</a:t>
            </a:r>
            <a:r>
              <a:rPr lang="en-US" sz="1800" spc="-5"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s</a:t>
            </a:r>
            <a:r>
              <a:rPr lang="en-US" sz="1800" spc="-60" dirty="0">
                <a:effectLst/>
                <a:latin typeface="Times New Roman" panose="02020603050405020304" pitchFamily="18" charset="0"/>
                <a:ea typeface="Calibri" panose="020F0502020204030204" pitchFamily="34" charset="0"/>
              </a:rPr>
              <a:t> mission and </a:t>
            </a:r>
            <a:r>
              <a:rPr lang="en-US" sz="1800" dirty="0">
                <a:effectLst/>
                <a:latin typeface="Times New Roman" panose="02020603050405020304" pitchFamily="18" charset="0"/>
                <a:ea typeface="Calibri" panose="020F0502020204030204" pitchFamily="34" charset="0"/>
              </a:rPr>
              <a:t>ob</a:t>
            </a:r>
            <a:r>
              <a:rPr lang="en-US" sz="1800" spc="5" dirty="0">
                <a:effectLst/>
                <a:latin typeface="Times New Roman" panose="02020603050405020304" pitchFamily="18" charset="0"/>
                <a:ea typeface="Calibri" panose="020F0502020204030204" pitchFamily="34" charset="0"/>
              </a:rPr>
              <a:t>j</a:t>
            </a:r>
            <a:r>
              <a:rPr lang="en-US" sz="1800" spc="-5" dirty="0">
                <a:effectLst/>
                <a:latin typeface="Times New Roman" panose="02020603050405020304" pitchFamily="18" charset="0"/>
                <a:ea typeface="Calibri" panose="020F0502020204030204" pitchFamily="34" charset="0"/>
              </a:rPr>
              <a:t>ec</a:t>
            </a:r>
            <a:r>
              <a:rPr lang="en-US" sz="1800" spc="5" dirty="0">
                <a:effectLst/>
                <a:latin typeface="Times New Roman" panose="02020603050405020304" pitchFamily="18" charset="0"/>
                <a:ea typeface="Calibri" panose="020F0502020204030204" pitchFamily="34" charset="0"/>
              </a:rPr>
              <a:t>ti</a:t>
            </a:r>
            <a:r>
              <a:rPr lang="en-US" sz="1800" spc="15" dirty="0">
                <a:effectLst/>
                <a:latin typeface="Times New Roman" panose="02020603050405020304" pitchFamily="18" charset="0"/>
                <a:ea typeface="Calibri" panose="020F0502020204030204" pitchFamily="34" charset="0"/>
              </a:rPr>
              <a:t>v</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s? </a:t>
            </a:r>
            <a:endParaRPr lang="en-US" sz="1800" spc="-40" dirty="0">
              <a:latin typeface="Times New Roman" panose="02020603050405020304" pitchFamily="18" charset="0"/>
              <a:ea typeface="Calibri" panose="020F0502020204030204" pitchFamily="34" charset="0"/>
            </a:endParaRPr>
          </a:p>
          <a:p>
            <a:pPr>
              <a:lnSpc>
                <a:spcPct val="110000"/>
              </a:lnSpc>
            </a:pPr>
            <a:r>
              <a:rPr lang="en-US" sz="1800" dirty="0">
                <a:effectLst/>
                <a:latin typeface="Times New Roman" panose="02020603050405020304" pitchFamily="18" charset="0"/>
                <a:ea typeface="Calibri" panose="020F0502020204030204" pitchFamily="34" charset="0"/>
              </a:rPr>
              <a:t>Ev</a:t>
            </a:r>
            <a:r>
              <a:rPr lang="en-US" sz="1800" spc="-5" dirty="0">
                <a:effectLst/>
                <a:latin typeface="Times New Roman" panose="02020603050405020304" pitchFamily="18" charset="0"/>
                <a:ea typeface="Calibri" panose="020F0502020204030204" pitchFamily="34" charset="0"/>
              </a:rPr>
              <a:t>e</a:t>
            </a:r>
            <a:r>
              <a:rPr lang="en-US" sz="1800" dirty="0">
                <a:effectLst/>
                <a:latin typeface="Times New Roman" panose="02020603050405020304" pitchFamily="18" charset="0"/>
                <a:ea typeface="Calibri" panose="020F0502020204030204" pitchFamily="34" charset="0"/>
              </a:rPr>
              <a:t>nt</a:t>
            </a:r>
            <a:r>
              <a:rPr lang="en-US" sz="1800" spc="-2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o</a:t>
            </a:r>
            <a:r>
              <a:rPr lang="en-US" sz="1800" spc="-5" dirty="0">
                <a:effectLst/>
                <a:latin typeface="Times New Roman" panose="02020603050405020304" pitchFamily="18" charset="0"/>
                <a:ea typeface="Calibri" panose="020F0502020204030204" pitchFamily="34" charset="0"/>
              </a:rPr>
              <a:t>r</a:t>
            </a:r>
            <a:r>
              <a:rPr lang="en-US" sz="1800" spc="15" dirty="0">
                <a:effectLst/>
                <a:latin typeface="Times New Roman" panose="02020603050405020304" pitchFamily="18" charset="0"/>
                <a:ea typeface="Calibri" panose="020F0502020204030204" pitchFamily="34" charset="0"/>
              </a:rPr>
              <a:t>g</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i</a:t>
            </a:r>
            <a:r>
              <a:rPr lang="en-US" sz="1800" spc="-5" dirty="0">
                <a:effectLst/>
                <a:latin typeface="Times New Roman" panose="02020603050405020304" pitchFamily="18" charset="0"/>
                <a:ea typeface="Calibri" panose="020F0502020204030204" pitchFamily="34" charset="0"/>
              </a:rPr>
              <a:t>zer</a:t>
            </a:r>
            <a:r>
              <a:rPr lang="en-US" sz="1800" dirty="0">
                <a:effectLst/>
                <a:latin typeface="Times New Roman" panose="02020603050405020304" pitchFamily="18" charset="0"/>
                <a:ea typeface="Calibri" panose="020F0502020204030204" pitchFamily="34" charset="0"/>
              </a:rPr>
              <a:t>s</a:t>
            </a:r>
            <a:r>
              <a:rPr lang="en-US" sz="1800" spc="-30" dirty="0">
                <a:effectLst/>
                <a:latin typeface="Times New Roman" panose="02020603050405020304" pitchFamily="18" charset="0"/>
                <a:ea typeface="Calibri" panose="020F0502020204030204" pitchFamily="34" charset="0"/>
              </a:rPr>
              <a:t> typically </a:t>
            </a:r>
            <a:r>
              <a:rPr lang="en-US" sz="1800" spc="-5" dirty="0">
                <a:effectLst/>
                <a:latin typeface="Times New Roman" panose="02020603050405020304" pitchFamily="18" charset="0"/>
                <a:ea typeface="Calibri" panose="020F0502020204030204" pitchFamily="34" charset="0"/>
              </a:rPr>
              <a:t>re</a:t>
            </a:r>
            <a:r>
              <a:rPr lang="en-US" sz="1800" spc="5" dirty="0">
                <a:effectLst/>
                <a:latin typeface="Times New Roman" panose="02020603050405020304" pitchFamily="18" charset="0"/>
                <a:ea typeface="Calibri" panose="020F0502020204030204" pitchFamily="34" charset="0"/>
              </a:rPr>
              <a:t>l</a:t>
            </a:r>
            <a:r>
              <a:rPr lang="en-US" sz="1800" dirty="0">
                <a:effectLst/>
                <a:latin typeface="Times New Roman" panose="02020603050405020304" pitchFamily="18" charset="0"/>
                <a:ea typeface="Calibri" panose="020F0502020204030204" pitchFamily="34" charset="0"/>
              </a:rPr>
              <a:t>y on</a:t>
            </a:r>
            <a:r>
              <a:rPr lang="en-US" sz="1800" spc="-10"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u</a:t>
            </a:r>
            <a:r>
              <a:rPr lang="en-US" sz="1800" spc="5" dirty="0">
                <a:effectLst/>
                <a:latin typeface="Times New Roman" panose="02020603050405020304" pitchFamily="18" charset="0"/>
                <a:ea typeface="Calibri" panose="020F0502020204030204" pitchFamily="34" charset="0"/>
              </a:rPr>
              <a:t>iti</a:t>
            </a:r>
            <a:r>
              <a:rPr lang="en-US" sz="1800" dirty="0">
                <a:effectLst/>
                <a:latin typeface="Times New Roman" panose="02020603050405020304" pitchFamily="18" charset="0"/>
                <a:ea typeface="Calibri" panose="020F0502020204030204" pitchFamily="34" charset="0"/>
              </a:rPr>
              <a:t>ve</a:t>
            </a:r>
            <a:r>
              <a:rPr lang="en-US" sz="1800" spc="-30"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r</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sk</a:t>
            </a:r>
            <a:r>
              <a:rPr lang="en-US" sz="1800" spc="-1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j</a:t>
            </a:r>
            <a:r>
              <a:rPr lang="en-US" sz="1800" dirty="0">
                <a:effectLst/>
                <a:latin typeface="Times New Roman" panose="02020603050405020304" pitchFamily="18" charset="0"/>
                <a:ea typeface="Calibri" panose="020F0502020204030204" pitchFamily="34" charset="0"/>
              </a:rPr>
              <a:t>udg</a:t>
            </a:r>
            <a:r>
              <a:rPr lang="en-US" sz="1800" spc="5" dirty="0">
                <a:effectLst/>
                <a:latin typeface="Times New Roman" panose="02020603050405020304" pitchFamily="18" charset="0"/>
                <a:ea typeface="Calibri" panose="020F0502020204030204" pitchFamily="34" charset="0"/>
              </a:rPr>
              <a:t>m</a:t>
            </a:r>
            <a:r>
              <a:rPr lang="en-US" sz="1800" spc="-5" dirty="0">
                <a:effectLst/>
                <a:latin typeface="Times New Roman" panose="02020603050405020304" pitchFamily="18" charset="0"/>
                <a:ea typeface="Calibri" panose="020F0502020204030204" pitchFamily="34" charset="0"/>
              </a:rPr>
              <a:t>e</a:t>
            </a:r>
            <a:r>
              <a:rPr lang="en-US" sz="1800" spc="-1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s, known as heuristics (mental shortcuts) </a:t>
            </a:r>
            <a:r>
              <a:rPr lang="en-US" sz="1800" spc="-45" dirty="0">
                <a:effectLst/>
                <a:latin typeface="Times New Roman" panose="02020603050405020304" pitchFamily="18" charset="0"/>
                <a:ea typeface="Calibri" panose="020F0502020204030204" pitchFamily="34" charset="0"/>
              </a:rPr>
              <a:t>to</a:t>
            </a:r>
            <a:r>
              <a:rPr lang="en-US" sz="1800" spc="-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m</a:t>
            </a:r>
            <a:r>
              <a:rPr lang="en-US" sz="1800" spc="10"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ke </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fere</a:t>
            </a:r>
            <a:r>
              <a:rPr lang="en-US" sz="1800" spc="15" dirty="0">
                <a:effectLst/>
                <a:latin typeface="Times New Roman" panose="02020603050405020304" pitchFamily="18" charset="0"/>
                <a:ea typeface="Calibri" panose="020F0502020204030204" pitchFamily="34" charset="0"/>
              </a:rPr>
              <a:t>n</a:t>
            </a:r>
            <a:r>
              <a:rPr lang="en-US" sz="1800" spc="-5" dirty="0">
                <a:effectLst/>
                <a:latin typeface="Times New Roman" panose="02020603050405020304" pitchFamily="18" charset="0"/>
                <a:ea typeface="Calibri" panose="020F0502020204030204" pitchFamily="34" charset="0"/>
              </a:rPr>
              <a:t>ce</a:t>
            </a:r>
            <a:r>
              <a:rPr lang="en-US" sz="1800" dirty="0">
                <a:effectLst/>
                <a:latin typeface="Times New Roman" panose="02020603050405020304" pitchFamily="18" charset="0"/>
                <a:ea typeface="Calibri" panose="020F0502020204030204" pitchFamily="34" charset="0"/>
              </a:rPr>
              <a:t>s</a:t>
            </a:r>
            <a:r>
              <a:rPr lang="en-US" sz="1800" spc="-45" dirty="0">
                <a:effectLst/>
                <a:latin typeface="Times New Roman" panose="02020603050405020304" pitchFamily="18" charset="0"/>
                <a:ea typeface="Calibri" panose="020F0502020204030204" pitchFamily="34" charset="0"/>
              </a:rPr>
              <a:t> </a:t>
            </a:r>
            <a:r>
              <a:rPr lang="en-US" sz="1800" spc="-5" dirty="0">
                <a:effectLst/>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nd</a:t>
            </a:r>
            <a:r>
              <a:rPr lang="en-US" sz="1800" spc="-15" dirty="0">
                <a:effectLst/>
                <a:latin typeface="Times New Roman" panose="02020603050405020304" pitchFamily="18" charset="0"/>
                <a:ea typeface="Calibri" panose="020F0502020204030204" pitchFamily="34" charset="0"/>
              </a:rPr>
              <a:t> </a:t>
            </a:r>
            <a:r>
              <a:rPr lang="en-US" sz="1800" spc="15" dirty="0">
                <a:effectLst/>
                <a:latin typeface="Times New Roman" panose="02020603050405020304" pitchFamily="18" charset="0"/>
                <a:ea typeface="Calibri" panose="020F0502020204030204" pitchFamily="34" charset="0"/>
              </a:rPr>
              <a:t>d</a:t>
            </a:r>
            <a:r>
              <a:rPr lang="en-US" sz="1800" spc="-5" dirty="0">
                <a:effectLst/>
                <a:latin typeface="Times New Roman" panose="02020603050405020304" pitchFamily="18" charset="0"/>
                <a:ea typeface="Calibri" panose="020F0502020204030204" pitchFamily="34" charset="0"/>
              </a:rPr>
              <a:t>ec</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s</a:t>
            </a:r>
            <a:r>
              <a:rPr lang="en-US" sz="1800" spc="5"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ons</a:t>
            </a:r>
            <a:r>
              <a:rPr lang="en-US" sz="1800" spc="-40" dirty="0">
                <a:effectLst/>
                <a:latin typeface="Times New Roman" panose="02020603050405020304" pitchFamily="18" charset="0"/>
                <a:ea typeface="Calibri" panose="020F0502020204030204" pitchFamily="34" charset="0"/>
              </a:rPr>
              <a:t> under uncertainty, however,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event organizers decision-making could be improved through adopting repeatable and systematic, decision-making models, such as the OODA loop </a:t>
            </a:r>
          </a:p>
          <a:p>
            <a:pPr>
              <a:lnSpc>
                <a:spcPct val="110000"/>
              </a:lnSpc>
            </a:pPr>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 threat of terrorism and targeted violence against vulnerable soft targets, mass gatherings and events remains one of the most serious risks an event organizers faces but it is still it is possible for event organizers to reduce the risk of a terrorist attacks through situational crime prevention</a:t>
            </a:r>
            <a:r>
              <a:rPr lang="en-US" sz="1800" dirty="0">
                <a:latin typeface="Times New Roman" panose="02020603050405020304" pitchFamily="18" charset="0"/>
                <a:ea typeface="Calibri" panose="020F0502020204030204" pitchFamily="34" charset="0"/>
              </a:rPr>
              <a:t> strategies which offer </a:t>
            </a:r>
            <a:r>
              <a:rPr lang="en-US" sz="1800" dirty="0">
                <a:effectLst/>
                <a:latin typeface="Times New Roman" panose="02020603050405020304" pitchFamily="18" charset="0"/>
                <a:ea typeface="Calibri" panose="020F0502020204030204" pitchFamily="34" charset="0"/>
              </a:rPr>
              <a:t>cost-effective, feasible event security measures </a:t>
            </a:r>
          </a:p>
          <a:p>
            <a:pPr>
              <a:lnSpc>
                <a:spcPct val="110000"/>
              </a:lnSpc>
            </a:pPr>
            <a:r>
              <a:rPr lang="en-US" sz="1800" dirty="0">
                <a:effectLst/>
                <a:latin typeface="Times New Roman" panose="02020603050405020304" pitchFamily="18" charset="0"/>
                <a:ea typeface="Calibri" panose="020F0502020204030204" pitchFamily="34" charset="0"/>
              </a:rPr>
              <a:t>Cybersecurity risks are a persistent and serious threat to the events industry digital ecosystems</a:t>
            </a:r>
          </a:p>
          <a:p>
            <a:pPr>
              <a:lnSpc>
                <a:spcPct val="11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Event organizers in collaboration with their public and private security sector partners must continue to converge and adapt their cyber-security defenses to meet these future cyber-threats</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2258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97D2F-9FE9-452A-B969-2CE3D84069C4}"/>
              </a:ext>
            </a:extLst>
          </p:cNvPr>
          <p:cNvSpPr>
            <a:spLocks noGrp="1"/>
          </p:cNvSpPr>
          <p:nvPr>
            <p:ph type="title"/>
          </p:nvPr>
        </p:nvSpPr>
        <p:spPr>
          <a:xfrm>
            <a:off x="839788" y="365125"/>
            <a:ext cx="10515600" cy="1113719"/>
          </a:xfrm>
        </p:spPr>
        <p:txBody>
          <a:bodyPr>
            <a:normAutofit/>
          </a:bodyPr>
          <a:lstStyle/>
          <a:p>
            <a:pPr algn="ctr"/>
            <a:r>
              <a:rPr lang="en-US" sz="2800" dirty="0" smtClean="0">
                <a:effectLst/>
                <a:latin typeface="Times New Roman" panose="02020603050405020304" pitchFamily="18" charset="0"/>
                <a:ea typeface="Calibri" panose="020F0502020204030204" pitchFamily="34" charset="0"/>
              </a:rPr>
              <a:t>The </a:t>
            </a:r>
            <a:r>
              <a:rPr lang="en-US" sz="2800" dirty="0">
                <a:effectLst/>
                <a:latin typeface="Times New Roman" panose="02020603050405020304" pitchFamily="18" charset="0"/>
                <a:ea typeface="Calibri" panose="020F0502020204030204" pitchFamily="34" charset="0"/>
              </a:rPr>
              <a:t>application of Situational Crime Prevention (SCP) as a Counter Terrorism Strategy for Events </a:t>
            </a:r>
            <a:endParaRPr lang="en-US" sz="28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33EC50CC-F23F-4E70-8042-3F53619F7B60}"/>
              </a:ext>
            </a:extLst>
          </p:cNvPr>
          <p:cNvSpPr>
            <a:spLocks noGrp="1"/>
          </p:cNvSpPr>
          <p:nvPr>
            <p:ph type="body" idx="1"/>
          </p:nvPr>
        </p:nvSpPr>
        <p:spPr>
          <a:xfrm>
            <a:off x="839788" y="1681163"/>
            <a:ext cx="6588301" cy="585964"/>
          </a:xfrm>
        </p:spPr>
        <p:txBody>
          <a:bodyPr>
            <a:normAutofit/>
          </a:bodyPr>
          <a:lstStyle/>
          <a:p>
            <a:r>
              <a:rPr lang="en-US" dirty="0">
                <a:latin typeface="Times New Roman" panose="02020603050405020304" pitchFamily="18" charset="0"/>
                <a:cs typeface="Times New Roman" panose="02020603050405020304" pitchFamily="18" charset="0"/>
              </a:rPr>
              <a:t>SCP Principles </a:t>
            </a:r>
            <a:r>
              <a:rPr lang="en-US" dirty="0" smtClean="0">
                <a:latin typeface="Times New Roman" panose="02020603050405020304" pitchFamily="18" charset="0"/>
                <a:cs typeface="Times New Roman" panose="02020603050405020304" pitchFamily="18" charset="0"/>
              </a:rPr>
              <a:t>&amp; </a:t>
            </a:r>
            <a:r>
              <a:rPr lang="en-US" dirty="0">
                <a:latin typeface="Times New Roman" panose="02020603050405020304" pitchFamily="18" charset="0"/>
                <a:cs typeface="Times New Roman" panose="02020603050405020304" pitchFamily="18" charset="0"/>
              </a:rPr>
              <a:t>Event Based Examples </a:t>
            </a:r>
          </a:p>
        </p:txBody>
      </p:sp>
      <p:sp>
        <p:nvSpPr>
          <p:cNvPr id="5" name="Content Placeholder 4">
            <a:extLst>
              <a:ext uri="{FF2B5EF4-FFF2-40B4-BE49-F238E27FC236}">
                <a16:creationId xmlns:a16="http://schemas.microsoft.com/office/drawing/2014/main" xmlns="" id="{24502AE9-A25F-4F83-B149-9FB42BC024EE}"/>
              </a:ext>
            </a:extLst>
          </p:cNvPr>
          <p:cNvSpPr>
            <a:spLocks noGrp="1"/>
          </p:cNvSpPr>
          <p:nvPr>
            <p:ph sz="half" idx="2"/>
          </p:nvPr>
        </p:nvSpPr>
        <p:spPr>
          <a:xfrm>
            <a:off x="839788" y="2646186"/>
            <a:ext cx="9128301" cy="3684588"/>
          </a:xfrm>
        </p:spPr>
        <p:txBody>
          <a:bodyPr>
            <a:normAutofit/>
          </a:bodyPr>
          <a:lstStyle/>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Increase the Effort - </a:t>
            </a:r>
            <a:r>
              <a:rPr lang="en-US" sz="2000" dirty="0">
                <a:latin typeface="Times New Roman" panose="02020603050405020304" pitchFamily="18"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rPr>
              <a:t>ncreasing the difficulty for a threat actor to conduct  pre-attack surveillance on the event site</a:t>
            </a:r>
            <a:endParaRPr lang="en-US" sz="2000" b="1"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Increase the Risk </a:t>
            </a:r>
            <a:r>
              <a:rPr lang="en-US" sz="2000" dirty="0">
                <a:latin typeface="Times New Roman" panose="02020603050405020304" pitchFamily="18" charset="0"/>
                <a:cs typeface="Times New Roman" panose="02020603050405020304" pitchFamily="18" charset="0"/>
              </a:rPr>
              <a:t>- i</a:t>
            </a:r>
            <a:r>
              <a:rPr lang="en-US" sz="2000" dirty="0">
                <a:effectLst/>
                <a:latin typeface="Times New Roman" panose="02020603050405020304" pitchFamily="18" charset="0"/>
                <a:ea typeface="Calibri" panose="020F0502020204030204" pitchFamily="34" charset="0"/>
              </a:rPr>
              <a:t>ncrease the risk of detection and detainment through police and security patrols</a:t>
            </a:r>
            <a:endParaRPr lang="en-US"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effectLst/>
                <a:latin typeface="Times New Roman" panose="02020603050405020304" pitchFamily="18" charset="0"/>
                <a:ea typeface="Calibri" panose="020F0502020204030204" pitchFamily="34" charset="0"/>
              </a:rPr>
              <a:t>Reduce the </a:t>
            </a:r>
            <a:r>
              <a:rPr lang="en-US" sz="2000" b="1" dirty="0">
                <a:latin typeface="Times New Roman" panose="02020603050405020304" pitchFamily="18" charset="0"/>
                <a:ea typeface="Calibri" panose="020F0502020204030204" pitchFamily="34" charset="0"/>
              </a:rPr>
              <a:t>R</a:t>
            </a:r>
            <a:r>
              <a:rPr lang="en-US" sz="2000" b="1" dirty="0">
                <a:effectLst/>
                <a:latin typeface="Times New Roman" panose="02020603050405020304" pitchFamily="18" charset="0"/>
                <a:ea typeface="Calibri" panose="020F0502020204030204" pitchFamily="34" charset="0"/>
              </a:rPr>
              <a:t>eward - </a:t>
            </a:r>
            <a:r>
              <a:rPr lang="en-US" sz="2000" dirty="0">
                <a:effectLst/>
                <a:latin typeface="Times New Roman" panose="02020603050405020304" pitchFamily="18" charset="0"/>
                <a:ea typeface="Calibri" panose="020F0502020204030204" pitchFamily="34" charset="0"/>
              </a:rPr>
              <a:t>implementing strategies that make the target (event) less attractive or reduce the gain (reward) for the offender</a:t>
            </a:r>
            <a:endParaRPr lang="en-US" sz="2000" b="1" dirty="0">
              <a:effectLst/>
              <a:latin typeface="Times New Roman" panose="02020603050405020304" pitchFamily="18" charset="0"/>
              <a:ea typeface="Calibri" panose="020F0502020204030204" pitchFamily="34"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Reduce Provocation</a:t>
            </a:r>
            <a:r>
              <a:rPr lang="en-US" sz="2000" dirty="0">
                <a:latin typeface="Times New Roman" panose="02020603050405020304" pitchFamily="18" charset="0"/>
                <a:cs typeface="Times New Roman" panose="02020603050405020304" pitchFamily="18" charset="0"/>
              </a:rPr>
              <a:t> - d</a:t>
            </a:r>
            <a:r>
              <a:rPr lang="en-US" sz="2000" dirty="0">
                <a:effectLst/>
                <a:latin typeface="Times New Roman" panose="02020603050405020304" pitchFamily="18" charset="0"/>
                <a:ea typeface="Calibri" panose="020F0502020204030204" pitchFamily="34" charset="0"/>
              </a:rPr>
              <a:t>e-escalate situations before they escalate &amp;  trigger public safety or criminal incidents </a:t>
            </a:r>
            <a:endParaRPr lang="en-US"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Remove Excuses - </a:t>
            </a:r>
            <a:r>
              <a:rPr lang="en-US" sz="2000" dirty="0">
                <a:latin typeface="Times New Roman" panose="02020603050405020304" pitchFamily="18" charset="0"/>
                <a:cs typeface="Times New Roman" panose="02020603050405020304" pitchFamily="18" charset="0"/>
              </a:rPr>
              <a:t>r</a:t>
            </a:r>
            <a:r>
              <a:rPr lang="en-US" sz="2000" dirty="0">
                <a:effectLst/>
                <a:latin typeface="Times New Roman" panose="02020603050405020304" pitchFamily="18" charset="0"/>
                <a:ea typeface="Calibri" panose="020F0502020204030204" pitchFamily="34" charset="0"/>
              </a:rPr>
              <a:t>emove excuses through the use of signage, terms and conditions of entry</a:t>
            </a:r>
            <a:endParaRPr lang="en-US" sz="2000" dirty="0">
              <a:latin typeface="Times New Roman" panose="02020603050405020304" pitchFamily="18" charset="0"/>
              <a:cs typeface="Times New Roman" panose="02020603050405020304" pitchFamily="18" charset="0"/>
            </a:endParaRPr>
          </a:p>
          <a:p>
            <a:pPr marL="457200" indent="-457200">
              <a:buFont typeface="+mj-lt"/>
              <a:buAutoNum type="arabicParenR"/>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94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42E57-AF51-45CA-8454-33038B3817AF}"/>
              </a:ext>
            </a:extLst>
          </p:cNvPr>
          <p:cNvSpPr>
            <a:spLocks noGrp="1"/>
          </p:cNvSpPr>
          <p:nvPr>
            <p:ph type="title"/>
          </p:nvPr>
        </p:nvSpPr>
        <p:spPr/>
        <p:txBody>
          <a:bodyPr>
            <a:normAutofit/>
          </a:bodyPr>
          <a:lstStyle/>
          <a:p>
            <a:pPr algn="ct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2019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Event Industry Survey Results: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Perceived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Risk Ranking versus Actual Risk Events</a:t>
            </a:r>
            <a:endParaRPr lang="en-US" sz="6000" dirty="0"/>
          </a:p>
        </p:txBody>
      </p:sp>
      <p:pic>
        <p:nvPicPr>
          <p:cNvPr id="4" name="Content Placeholder 3">
            <a:extLst>
              <a:ext uri="{FF2B5EF4-FFF2-40B4-BE49-F238E27FC236}">
                <a16:creationId xmlns:a16="http://schemas.microsoft.com/office/drawing/2014/main" xmlns="" id="{6B621D97-8B66-4844-9572-AE0E111A8E74}"/>
              </a:ext>
            </a:extLst>
          </p:cNvPr>
          <p:cNvPicPr>
            <a:picLocks noGrp="1"/>
          </p:cNvPicPr>
          <p:nvPr>
            <p:ph idx="1"/>
          </p:nvPr>
        </p:nvPicPr>
        <p:blipFill>
          <a:blip r:embed="rId2"/>
          <a:stretch>
            <a:fillRect/>
          </a:stretch>
        </p:blipFill>
        <p:spPr>
          <a:xfrm>
            <a:off x="838200" y="1975370"/>
            <a:ext cx="10515600" cy="4051848"/>
          </a:xfrm>
          <a:prstGeom prst="rect">
            <a:avLst/>
          </a:prstGeom>
        </p:spPr>
      </p:pic>
    </p:spTree>
    <p:extLst>
      <p:ext uri="{BB962C8B-B14F-4D97-AF65-F5344CB8AC3E}">
        <p14:creationId xmlns:p14="http://schemas.microsoft.com/office/powerpoint/2010/main" val="318146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323E89-8F34-4C5E-97E2-0D7C1506E0F3}"/>
              </a:ext>
            </a:extLst>
          </p:cNvPr>
          <p:cNvSpPr>
            <a:spLocks noGrp="1"/>
          </p:cNvSpPr>
          <p:nvPr>
            <p:ph type="title"/>
          </p:nvPr>
        </p:nvSpPr>
        <p:spPr>
          <a:xfrm>
            <a:off x="936978" y="365125"/>
            <a:ext cx="10416822" cy="729897"/>
          </a:xfrm>
        </p:spPr>
        <p:txBody>
          <a:bodyPr>
            <a:normAutofit/>
          </a:bodyPr>
          <a:lstStyle/>
          <a:p>
            <a:pPr algn="ct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Decision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Making under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Uncertainty: </a:t>
            </a:r>
            <a:r>
              <a:rPr lang="en-US" sz="2800" dirty="0">
                <a:latin typeface="Times New Roman" panose="02020603050405020304" pitchFamily="18" charset="0"/>
                <a:ea typeface="Calibri" panose="020F0502020204030204" pitchFamily="34" charset="0"/>
                <a:cs typeface="Times New Roman" panose="02020603050405020304" pitchFamily="18" charset="0"/>
              </a:rPr>
              <a:t>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he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OODA Loop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
        <p:nvSpPr>
          <p:cNvPr id="3" name="Content Placeholder 2">
            <a:extLst>
              <a:ext uri="{FF2B5EF4-FFF2-40B4-BE49-F238E27FC236}">
                <a16:creationId xmlns:a16="http://schemas.microsoft.com/office/drawing/2014/main" xmlns="" id="{68AA76B0-A50E-437E-BB0E-D2804231E4B8}"/>
              </a:ext>
            </a:extLst>
          </p:cNvPr>
          <p:cNvSpPr>
            <a:spLocks noGrp="1"/>
          </p:cNvSpPr>
          <p:nvPr>
            <p:ph idx="1"/>
          </p:nvPr>
        </p:nvSpPr>
        <p:spPr>
          <a:xfrm>
            <a:off x="1047376" y="1168401"/>
            <a:ext cx="10049602" cy="1100666"/>
          </a:xfrm>
        </p:spPr>
        <p:txBody>
          <a:bodyPr>
            <a:normAutofit/>
          </a:bodyPr>
          <a:lstStyle/>
          <a:p>
            <a:pPr marL="0" indent="0">
              <a:lnSpc>
                <a:spcPct val="115000"/>
              </a:lnSpc>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Adopted from Boyd’s OODA loop (Boyd, 1979), Figure 2 provides a simplified but structured checklist approach to support decision-making under uncertainty by event organizers and their operational management team. </a:t>
            </a:r>
          </a:p>
          <a:p>
            <a:pPr marL="0" indent="0">
              <a:buNone/>
            </a:pPr>
            <a:endParaRPr lang="en-US" sz="2000" dirty="0"/>
          </a:p>
        </p:txBody>
      </p:sp>
      <p:pic>
        <p:nvPicPr>
          <p:cNvPr id="4" name="Content Placeholder 4" descr="A screenshot of a cell phone&#10;&#10;Description automatically generated">
            <a:extLst>
              <a:ext uri="{FF2B5EF4-FFF2-40B4-BE49-F238E27FC236}">
                <a16:creationId xmlns:a16="http://schemas.microsoft.com/office/drawing/2014/main" xmlns="" id="{1FC092FD-033A-45C6-BDF1-5F94C2AB40EA}"/>
              </a:ext>
            </a:extLst>
          </p:cNvPr>
          <p:cNvPicPr/>
          <p:nvPr/>
        </p:nvPicPr>
        <p:blipFill rotWithShape="1">
          <a:blip r:embed="rId2">
            <a:extLst>
              <a:ext uri="{28A0092B-C50C-407E-A947-70E740481C1C}">
                <a14:useLocalDpi xmlns:a14="http://schemas.microsoft.com/office/drawing/2010/main" val="0"/>
              </a:ext>
            </a:extLst>
          </a:blip>
          <a:srcRect l="889" r="-1" b="-1"/>
          <a:stretch/>
        </p:blipFill>
        <p:spPr bwMode="auto">
          <a:xfrm>
            <a:off x="1047375" y="2440340"/>
            <a:ext cx="9987513" cy="4150830"/>
          </a:xfrm>
          <a:prstGeom prst="rect">
            <a:avLst/>
          </a:prstGeom>
          <a:noFill/>
          <a:ln>
            <a:noFill/>
          </a:ln>
          <a:effectLst/>
        </p:spPr>
      </p:pic>
    </p:spTree>
    <p:extLst>
      <p:ext uri="{BB962C8B-B14F-4D97-AF65-F5344CB8AC3E}">
        <p14:creationId xmlns:p14="http://schemas.microsoft.com/office/powerpoint/2010/main" val="293912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918BA-6854-4118-A135-1E57660CAA14}"/>
              </a:ext>
            </a:extLst>
          </p:cNvPr>
          <p:cNvSpPr>
            <a:spLocks noGrp="1"/>
          </p:cNvSpPr>
          <p:nvPr>
            <p:ph type="title"/>
          </p:nvPr>
        </p:nvSpPr>
        <p:spPr>
          <a:xfrm>
            <a:off x="446574" y="128060"/>
            <a:ext cx="5587337" cy="788334"/>
          </a:xfrm>
        </p:spPr>
        <p:txBody>
          <a:bodyPr>
            <a:normAutofit/>
          </a:bodyPr>
          <a:lstStyle/>
          <a:p>
            <a:pPr algn="ctr"/>
            <a:r>
              <a:rPr lang="en-US" sz="2400" i="1" dirty="0" smtClean="0">
                <a:latin typeface="Times New Roman" panose="02020603050405020304" pitchFamily="18" charset="0"/>
                <a:cs typeface="Times New Roman" panose="02020603050405020304" pitchFamily="18" charset="0"/>
              </a:rPr>
              <a:t>Cyber </a:t>
            </a:r>
            <a:r>
              <a:rPr lang="en-US" sz="2400" i="1" dirty="0">
                <a:latin typeface="Times New Roman" panose="02020603050405020304" pitchFamily="18" charset="0"/>
                <a:cs typeface="Times New Roman" panose="02020603050405020304" pitchFamily="18" charset="0"/>
              </a:rPr>
              <a:t>Criminal Threats to Events </a:t>
            </a:r>
          </a:p>
        </p:txBody>
      </p:sp>
      <p:pic>
        <p:nvPicPr>
          <p:cNvPr id="4" name="Picture 3">
            <a:extLst>
              <a:ext uri="{FF2B5EF4-FFF2-40B4-BE49-F238E27FC236}">
                <a16:creationId xmlns:a16="http://schemas.microsoft.com/office/drawing/2014/main" xmlns="" id="{7F3CB32D-D6D4-40C4-A8EE-E5374BF94CE5}"/>
              </a:ext>
            </a:extLst>
          </p:cNvPr>
          <p:cNvPicPr/>
          <p:nvPr/>
        </p:nvPicPr>
        <p:blipFill>
          <a:blip r:embed="rId2"/>
          <a:stretch>
            <a:fillRect/>
          </a:stretch>
        </p:blipFill>
        <p:spPr>
          <a:xfrm>
            <a:off x="446574" y="1043226"/>
            <a:ext cx="5587337" cy="5438358"/>
          </a:xfrm>
          <a:prstGeom prst="rect">
            <a:avLst/>
          </a:prstGeom>
          <a:ln>
            <a:solidFill>
              <a:schemeClr val="tx1"/>
            </a:solidFill>
          </a:ln>
        </p:spPr>
      </p:pic>
      <p:pic>
        <p:nvPicPr>
          <p:cNvPr id="6" name="Picture 5">
            <a:extLst>
              <a:ext uri="{FF2B5EF4-FFF2-40B4-BE49-F238E27FC236}">
                <a16:creationId xmlns:a16="http://schemas.microsoft.com/office/drawing/2014/main" xmlns="" id="{C63146CA-348D-441A-97CC-7D91898004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881" y="1093694"/>
            <a:ext cx="5026545" cy="5387890"/>
          </a:xfrm>
          <a:prstGeom prst="rect">
            <a:avLst/>
          </a:prstGeom>
          <a:noFill/>
          <a:ln>
            <a:solidFill>
              <a:schemeClr val="tx1"/>
            </a:solidFill>
          </a:ln>
        </p:spPr>
      </p:pic>
      <p:sp>
        <p:nvSpPr>
          <p:cNvPr id="7" name="Title 1">
            <a:extLst>
              <a:ext uri="{FF2B5EF4-FFF2-40B4-BE49-F238E27FC236}">
                <a16:creationId xmlns:a16="http://schemas.microsoft.com/office/drawing/2014/main" xmlns="" id="{54F90370-C14A-4C42-A7A9-B5027DD89F1E}"/>
              </a:ext>
            </a:extLst>
          </p:cNvPr>
          <p:cNvSpPr txBox="1">
            <a:spLocks/>
          </p:cNvSpPr>
          <p:nvPr/>
        </p:nvSpPr>
        <p:spPr>
          <a:xfrm>
            <a:off x="6718881" y="128060"/>
            <a:ext cx="5114532" cy="788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smtClean="0">
                <a:latin typeface="Times New Roman" panose="02020603050405020304" pitchFamily="18" charset="0"/>
                <a:cs typeface="Times New Roman" panose="02020603050405020304" pitchFamily="18" charset="0"/>
              </a:rPr>
              <a:t>Cyber </a:t>
            </a:r>
            <a:r>
              <a:rPr lang="en-US" sz="2400" i="1" dirty="0">
                <a:latin typeface="Times New Roman" panose="02020603050405020304" pitchFamily="18" charset="0"/>
                <a:cs typeface="Times New Roman" panose="02020603050405020304" pitchFamily="18" charset="0"/>
              </a:rPr>
              <a:t>Security Practices for Event Organizers  </a:t>
            </a:r>
          </a:p>
        </p:txBody>
      </p:sp>
    </p:spTree>
    <p:extLst>
      <p:ext uri="{BB962C8B-B14F-4D97-AF65-F5344CB8AC3E}">
        <p14:creationId xmlns:p14="http://schemas.microsoft.com/office/powerpoint/2010/main" val="132454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408</Words>
  <Application>Microsoft Office PowerPoint</Application>
  <PresentationFormat>Προσαρμογή</PresentationFormat>
  <Paragraphs>23</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Office Theme</vt:lpstr>
      <vt:lpstr>Παρουσίαση του PowerPoint</vt:lpstr>
      <vt:lpstr>Παρουσίαση του PowerPoint</vt:lpstr>
      <vt:lpstr>The application of Situational Crime Prevention (SCP) as a Counter Terrorism Strategy for Events </vt:lpstr>
      <vt:lpstr>2019 Event Industry Survey Results:  Perceived Risk Ranking versus Actual Risk Events</vt:lpstr>
      <vt:lpstr>Decision Making under Uncertainty: The OODA Loop </vt:lpstr>
      <vt:lpstr>Cyber Criminal Threats to Events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Ashwin</dc:creator>
  <cp:lastModifiedBy>Χρήστης των Windows</cp:lastModifiedBy>
  <cp:revision>7</cp:revision>
  <dcterms:created xsi:type="dcterms:W3CDTF">2021-03-10T01:46:48Z</dcterms:created>
  <dcterms:modified xsi:type="dcterms:W3CDTF">2021-03-10T12:04:43Z</dcterms:modified>
</cp:coreProperties>
</file>